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88" r:id="rId3"/>
    <p:sldId id="329" r:id="rId4"/>
    <p:sldId id="305" r:id="rId5"/>
    <p:sldId id="332" r:id="rId6"/>
    <p:sldId id="328" r:id="rId7"/>
    <p:sldId id="331" r:id="rId8"/>
    <p:sldId id="334" r:id="rId9"/>
    <p:sldId id="330" r:id="rId10"/>
    <p:sldId id="33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ABB0A-BABF-4C7E-8477-12EA3CC136D8}">
          <p14:sldIdLst>
            <p14:sldId id="256"/>
            <p14:sldId id="288"/>
            <p14:sldId id="329"/>
            <p14:sldId id="305"/>
            <p14:sldId id="332"/>
            <p14:sldId id="328"/>
            <p14:sldId id="331"/>
            <p14:sldId id="334"/>
            <p14:sldId id="330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5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1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5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33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32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8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5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6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3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3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21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9980"/>
            <a:ext cx="9281468" cy="300718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atin typeface="Algerian" panose="04020705040A02060702" pitchFamily="82" charset="0"/>
              </a:rPr>
              <a:t>Jermyn Borough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3507-449F-432B-8A9F-811E3703F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/>
              <a:t>1/16/20</a:t>
            </a:r>
          </a:p>
        </p:txBody>
      </p:sp>
    </p:spTree>
    <p:extLst>
      <p:ext uri="{BB962C8B-B14F-4D97-AF65-F5344CB8AC3E}">
        <p14:creationId xmlns:p14="http://schemas.microsoft.com/office/powerpoint/2010/main" val="146479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587932-DC0F-41A0-83FC-BE6CF5957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18476"/>
              </p:ext>
            </p:extLst>
          </p:nvPr>
        </p:nvGraphicFramePr>
        <p:xfrm>
          <a:off x="1499197" y="99347"/>
          <a:ext cx="8617926" cy="665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7543441" imgH="5829039" progId="AcroExch.Document.DC">
                  <p:embed/>
                </p:oleObj>
              </mc:Choice>
              <mc:Fallback>
                <p:oleObj name="Acrobat Document" r:id="rId3" imgW="7543441" imgH="58290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197" y="99347"/>
                        <a:ext cx="8617926" cy="665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8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Meeting 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9A28F-575E-4CD3-9732-F0204C171896}"/>
              </a:ext>
            </a:extLst>
          </p:cNvPr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of Allegiance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Meeting Minutes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Treasurer’s Report/Bills Payable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Comment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Official’s Reports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of Commissions/Committees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Feral Cat Discussion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 Ordinance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7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4B2-BDF5-40AA-A38A-AF59FB9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500" y="334782"/>
            <a:ext cx="8534400" cy="9571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31D83-B05B-48F0-B5D0-D3D074C6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315998"/>
            <a:ext cx="5028763" cy="5141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3474D-E5AA-419A-939C-CC071ED54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5103994"/>
            <a:ext cx="5028763" cy="13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A39CFE-CA01-42EB-B84B-4BCC08CFB209}"/>
              </a:ext>
            </a:extLst>
          </p:cNvPr>
          <p:cNvSpPr/>
          <p:nvPr/>
        </p:nvSpPr>
        <p:spPr>
          <a:xfrm>
            <a:off x="2936146" y="494950"/>
            <a:ext cx="6107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Treasurer’s report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57BCD-12CB-4D9A-83FA-71F107B5F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07" y="2298583"/>
            <a:ext cx="5923633" cy="12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970FE-0225-4A82-AA8C-D66F9F14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17A4C-F0D3-4154-912A-C9403205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233A16-AB28-4D5E-8689-64489A1A2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422097"/>
              </p:ext>
            </p:extLst>
          </p:nvPr>
        </p:nvGraphicFramePr>
        <p:xfrm>
          <a:off x="3445749" y="327765"/>
          <a:ext cx="4792240" cy="62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29298" imgH="7543753" progId="AcroExch.Document.DC">
                  <p:embed/>
                </p:oleObj>
              </mc:Choice>
              <mc:Fallback>
                <p:oleObj name="Acrobat Document" r:id="rId3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5749" y="327765"/>
                        <a:ext cx="4792240" cy="6202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1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54A5693-21E7-48C3-B831-22110F91A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93162"/>
              </p:ext>
            </p:extLst>
          </p:nvPr>
        </p:nvGraphicFramePr>
        <p:xfrm>
          <a:off x="2909057" y="0"/>
          <a:ext cx="5630936" cy="728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829298" imgH="7543753" progId="AcroExch.Document.DC">
                  <p:embed/>
                </p:oleObj>
              </mc:Choice>
              <mc:Fallback>
                <p:oleObj name="Acrobat Document" r:id="rId3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9057" y="0"/>
                        <a:ext cx="5630936" cy="7287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0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682B51-32FE-43AD-9D6D-852F9341C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464962"/>
              </p:ext>
            </p:extLst>
          </p:nvPr>
        </p:nvGraphicFramePr>
        <p:xfrm>
          <a:off x="3103928" y="146313"/>
          <a:ext cx="5072630" cy="656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29298" imgH="7543753" progId="AcroExch.Document.DC">
                  <p:embed/>
                </p:oleObj>
              </mc:Choice>
              <mc:Fallback>
                <p:oleObj name="Acrobat Document" r:id="rId3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928" y="146313"/>
                        <a:ext cx="5072630" cy="656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4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45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Calibri</vt:lpstr>
      <vt:lpstr>Century Gothic</vt:lpstr>
      <vt:lpstr>Copperplate Gothic Bold</vt:lpstr>
      <vt:lpstr>Symbol</vt:lpstr>
      <vt:lpstr>Wingdings 3</vt:lpstr>
      <vt:lpstr>Slice</vt:lpstr>
      <vt:lpstr>Adobe Acrobat Document</vt:lpstr>
      <vt:lpstr>Jermyn Borough Council Meeting</vt:lpstr>
      <vt:lpstr>Meeting Agenda</vt:lpstr>
      <vt:lpstr>Treasurer’s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Jermyn Borough Council Meeting</dc:title>
  <dc:creator>Dan Markey</dc:creator>
  <cp:lastModifiedBy> </cp:lastModifiedBy>
  <cp:revision>22</cp:revision>
  <dcterms:created xsi:type="dcterms:W3CDTF">2019-10-03T16:39:17Z</dcterms:created>
  <dcterms:modified xsi:type="dcterms:W3CDTF">2020-01-17T01:57:49Z</dcterms:modified>
</cp:coreProperties>
</file>